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4" r:id="rId4"/>
    <p:sldId id="257" r:id="rId5"/>
    <p:sldId id="258" r:id="rId6"/>
    <p:sldId id="266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A7DE0-235A-48C2-AD0D-B3F3F7787CA3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431F0-8E58-4671-8231-4CC6A76F8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92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A7DE0-235A-48C2-AD0D-B3F3F7787CA3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431F0-8E58-4671-8231-4CC6A76F8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584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A7DE0-235A-48C2-AD0D-B3F3F7787CA3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431F0-8E58-4671-8231-4CC6A76F8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833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A7DE0-235A-48C2-AD0D-B3F3F7787CA3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431F0-8E58-4671-8231-4CC6A76F8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658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A7DE0-235A-48C2-AD0D-B3F3F7787CA3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431F0-8E58-4671-8231-4CC6A76F8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842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A7DE0-235A-48C2-AD0D-B3F3F7787CA3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431F0-8E58-4671-8231-4CC6A76F8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928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A7DE0-235A-48C2-AD0D-B3F3F7787CA3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431F0-8E58-4671-8231-4CC6A76F8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252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A7DE0-235A-48C2-AD0D-B3F3F7787CA3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431F0-8E58-4671-8231-4CC6A76F8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591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A7DE0-235A-48C2-AD0D-B3F3F7787CA3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431F0-8E58-4671-8231-4CC6A76F8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928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A7DE0-235A-48C2-AD0D-B3F3F7787CA3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431F0-8E58-4671-8231-4CC6A76F8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177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A7DE0-235A-48C2-AD0D-B3F3F7787CA3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431F0-8E58-4671-8231-4CC6A76F8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675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A7DE0-235A-48C2-AD0D-B3F3F7787CA3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431F0-8E58-4671-8231-4CC6A76F8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93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692696"/>
            <a:ext cx="9057714" cy="551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6617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63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5776" y="1475492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КОРРИГИРУЮЩАЯ ГИМНАСТИКА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14284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3092"/>
            <a:ext cx="8640960" cy="6506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8764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8119754" cy="594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55776" y="323364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ЛЕЧЕНИЕ ПОЛОЖЕНИЕМ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71516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68952" cy="6432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806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60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7259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24936" cy="6310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0529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68952" cy="6474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7493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435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6719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39"/>
            <a:ext cx="8712968" cy="647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8278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950"/>
            <a:ext cx="8640960" cy="644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6753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81358"/>
            <a:ext cx="8712968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</a:rPr>
              <a:t>Пояснительная записка</a:t>
            </a:r>
            <a:endParaRPr lang="ru-RU" sz="1100" dirty="0"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 </a:t>
            </a:r>
            <a:endParaRPr lang="ru-RU" sz="1100" dirty="0">
              <a:latin typeface="Times New Roman"/>
              <a:ea typeface="Times New Roman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Дидактический материал по теме «</a:t>
            </a:r>
            <a:r>
              <a:rPr lang="ru-RU" u="sng" dirty="0">
                <a:solidFill>
                  <a:srgbClr val="000000"/>
                </a:solidFill>
                <a:latin typeface="Times New Roman"/>
                <a:ea typeface="Times New Roman"/>
              </a:rPr>
              <a:t>Медицинская и психосоциальная реабилитация при болезнях у детей в разных возрастных группах</a:t>
            </a:r>
            <a:r>
              <a:rPr lang="ru-RU" dirty="0">
                <a:latin typeface="Times New Roman"/>
                <a:ea typeface="Calibri"/>
              </a:rPr>
              <a:t>» предназначен для студентов IV курсов, обучающихся по специальности 31.02.01 «Лечебное дело»</a:t>
            </a:r>
            <a:endParaRPr lang="ru-RU" sz="1100" dirty="0">
              <a:latin typeface="Times New Roman"/>
              <a:ea typeface="Times New Roman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Данную разработку </a:t>
            </a:r>
            <a:r>
              <a:rPr lang="ru-RU" dirty="0">
                <a:latin typeface="Times New Roman"/>
                <a:ea typeface="Calibri"/>
              </a:rPr>
              <a:t>можно использовать для изучения студентами нового материала на занятиях и для самостоятельной работы. </a:t>
            </a:r>
            <a:endParaRPr lang="ru-RU" sz="1100" dirty="0">
              <a:latin typeface="Times New Roman"/>
              <a:ea typeface="Times New Roman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Дидактический материал содержит слайды презентации для сопровождения лекции. </a:t>
            </a:r>
            <a:endParaRPr lang="ru-RU" sz="11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774550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78926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1327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68952" cy="6455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6205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73294"/>
            <a:ext cx="8660085" cy="4969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629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2939"/>
            <a:ext cx="6408712" cy="6516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2455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39"/>
            <a:ext cx="8640960" cy="6393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8969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24936" cy="6359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7384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6596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898202"/>
            <a:ext cx="8769170" cy="5123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1713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6</Words>
  <Application>Microsoft Office PowerPoint</Application>
  <PresentationFormat>Экран (4:3)</PresentationFormat>
  <Paragraphs>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Воскобойникова Наталья Ивановна</dc:creator>
  <cp:lastModifiedBy>Воскобойникова Наталья Ивановна</cp:lastModifiedBy>
  <cp:revision>34</cp:revision>
  <dcterms:created xsi:type="dcterms:W3CDTF">2018-11-06T22:03:36Z</dcterms:created>
  <dcterms:modified xsi:type="dcterms:W3CDTF">2020-01-21T01:22:00Z</dcterms:modified>
</cp:coreProperties>
</file>